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4" r:id="rId4"/>
    <p:sldId id="267" r:id="rId5"/>
    <p:sldId id="262" r:id="rId6"/>
    <p:sldId id="257" r:id="rId7"/>
    <p:sldId id="258" r:id="rId8"/>
    <p:sldId id="260" r:id="rId9"/>
    <p:sldId id="261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50" d="100"/>
          <a:sy n="50" d="100"/>
        </p:scale>
        <p:origin x="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7988" y="1232205"/>
            <a:ext cx="11381999" cy="2971051"/>
          </a:xfrm>
        </p:spPr>
        <p:txBody>
          <a:bodyPr/>
          <a:lstStyle/>
          <a:p>
            <a:r>
              <a:rPr lang="ru-RU" sz="8000" dirty="0" smtClean="0"/>
              <a:t>ЭНЕРГОСБЕРЕЖЕНИЕ</a:t>
            </a:r>
            <a:r>
              <a:rPr lang="ru-RU" sz="7200" dirty="0" smtClean="0"/>
              <a:t> – ДЕЛО КАЖДОГО</a:t>
            </a:r>
            <a:br>
              <a:rPr lang="ru-RU" sz="7200" dirty="0" smtClean="0"/>
            </a:br>
            <a:r>
              <a:rPr lang="ru-RU" sz="4000" dirty="0" smtClean="0"/>
              <a:t>(конкурс «энергосберегающих слоганов»)</a:t>
            </a: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4400" dirty="0" smtClean="0"/>
              <a:t>руководитель</a:t>
            </a:r>
            <a:r>
              <a:rPr lang="ru-RU" sz="4400" dirty="0" smtClean="0"/>
              <a:t>: Бегун Т.К.</a:t>
            </a:r>
            <a:endParaRPr lang="ru-RU" sz="4400" dirty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7988" y="5458267"/>
            <a:ext cx="10572000" cy="434974"/>
          </a:xfrm>
        </p:spPr>
        <p:txBody>
          <a:bodyPr>
            <a:noAutofit/>
          </a:bodyPr>
          <a:lstStyle/>
          <a:p>
            <a:r>
              <a:rPr lang="ru-RU" sz="2400" dirty="0" smtClean="0"/>
              <a:t>11 НОЯБРЯ – ДЕНЬ ЭНЕРГОСБЕРЕЖЕНИЯ В РЕСПУБЛИКЕ БЕЛАРУСЬ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06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39" y="175153"/>
            <a:ext cx="6496334" cy="6496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08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89789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4200" y="5319117"/>
            <a:ext cx="8788400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4"/>
                </a:solidFill>
                <a:effectLst/>
              </a:rPr>
              <a:t>А у </a:t>
            </a:r>
            <a:r>
              <a:rPr lang="ru-RU" sz="4000" b="1" i="1" cap="none" spc="0" dirty="0" smtClean="0">
                <a:ln/>
                <a:solidFill>
                  <a:srgbClr val="C00000"/>
                </a:solidFill>
                <a:effectLst/>
              </a:rPr>
              <a:t>солнца</a:t>
            </a:r>
            <a:r>
              <a:rPr lang="ru-RU" sz="40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100</a:t>
            </a:r>
            <a:r>
              <a:rPr lang="ru-RU" sz="4000" b="1" cap="none" spc="0" dirty="0" smtClean="0">
                <a:ln/>
                <a:solidFill>
                  <a:schemeClr val="accent4"/>
                </a:solidFill>
                <a:effectLst/>
              </a:rPr>
              <a:t> забот: </a:t>
            </a:r>
          </a:p>
          <a:p>
            <a:pPr algn="ctr"/>
            <a:r>
              <a:rPr lang="ru-RU" sz="4000" b="1" i="1" dirty="0" smtClean="0">
                <a:ln/>
                <a:solidFill>
                  <a:srgbClr val="C00000"/>
                </a:solidFill>
              </a:rPr>
              <a:t>Согревать</a:t>
            </a:r>
            <a:r>
              <a:rPr lang="ru-RU" sz="4000" b="1" dirty="0" smtClean="0">
                <a:ln/>
                <a:solidFill>
                  <a:schemeClr val="accent4"/>
                </a:solidFill>
              </a:rPr>
              <a:t> нас целый год.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89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35608" y="182563"/>
            <a:ext cx="9144000" cy="134143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Сберегая воду, ТЫ спасаешь мать-природу!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36" y="1572287"/>
            <a:ext cx="6638544" cy="50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5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66700"/>
            <a:ext cx="95631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5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vWSf_Q-IQK8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441439" y="-401143"/>
            <a:ext cx="5373216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404946" y="3272698"/>
            <a:ext cx="6400800" cy="1728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EcoWater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51446" y="4972073"/>
            <a:ext cx="78390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Транжирству  -- нет! Экономии – да!</a:t>
            </a:r>
          </a:p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Следи, чтоб не капала из крана вода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67556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660674"/>
            <a:ext cx="11845574" cy="58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83" y="121692"/>
            <a:ext cx="6578221" cy="65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90" y="176284"/>
            <a:ext cx="6504296" cy="650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4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77" y="119067"/>
            <a:ext cx="8488907" cy="6608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3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49</TotalTime>
  <Words>48</Words>
  <Application>Microsoft Office PowerPoint</Application>
  <PresentationFormat>Широкоэкранный</PresentationFormat>
  <Paragraphs>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 Black</vt:lpstr>
      <vt:lpstr>Century Gothic</vt:lpstr>
      <vt:lpstr>Times New Roman</vt:lpstr>
      <vt:lpstr>Wingdings 2</vt:lpstr>
      <vt:lpstr>Цитаты</vt:lpstr>
      <vt:lpstr>ЭНЕРГОСБЕРЕЖЕНИЕ – ДЕЛО КАЖДОГО (конкурс «энергосберегающих слоганов») руководитель: Бегун Т.К.</vt:lpstr>
      <vt:lpstr>Презентация PowerPoint</vt:lpstr>
      <vt:lpstr>Сберегая воду, ТЫ спасаешь мать-природу!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ЭНЕРГОСБЕРЕЖЕНИЕ – ДЕЛО КАЖДОГО</dc:title>
  <dc:creator>Никита</dc:creator>
  <cp:lastModifiedBy>Administrator_210</cp:lastModifiedBy>
  <cp:revision>6</cp:revision>
  <dcterms:created xsi:type="dcterms:W3CDTF">2019-11-06T00:28:19Z</dcterms:created>
  <dcterms:modified xsi:type="dcterms:W3CDTF">2019-11-06T08:34:09Z</dcterms:modified>
</cp:coreProperties>
</file>